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2F8D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419" autoAdjust="0"/>
  </p:normalViewPr>
  <p:slideViewPr>
    <p:cSldViewPr>
      <p:cViewPr>
        <p:scale>
          <a:sx n="25" d="100"/>
          <a:sy n="25" d="100"/>
        </p:scale>
        <p:origin x="2838" y="3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2F57FB-A0AE-479F-8566-D39F853B9A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E6D46C-E379-4FC6-B572-0E4D7FFDAC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A4583-8E49-4D26-AA56-D29C066597B0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CD0CCCB-1CC0-4155-888E-B679E0D822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5A1971C-9AC6-4273-AD54-2386C1B04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E18518-2B6F-4823-8567-8DFEBBFCB0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92D1D-3E67-4686-8AB6-7C4A4463D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1CF6D5-2DCF-4CCA-8FB7-94BD0D0A64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B0AF91E9-EE12-4160-B684-1BC51AFC2C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C7AA704-25DC-47ED-8B35-FDD8E0A1B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4817A3F-F1DA-4AF8-9E2B-848A0BF3D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469857-0BBC-4D49-8AC4-C62E2BCCE9A6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18F09C-DDF8-4C62-8132-A9D25DC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3A65-A7B9-44A9-B448-CF76F7B6BDBF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691609-4DF2-4D5A-AEFD-A0D8C3D2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022C8-7B70-4E1A-B39E-A6132811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7672-F6E3-4E74-95FD-E36E9CA31F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63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A2691E-C563-4AAA-BFE3-A48781C7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40F4-C29D-49F6-8B14-D9C082DA58C6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6C14F0-7E09-464D-AAA8-D13FCCB4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6A90C-6400-41E7-8C1D-CE0D5719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DFD-1FC8-454A-A6B4-786108E4F8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16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4DBF90-5C59-42FD-9F39-A2EAD389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CD1B-1512-4520-8955-6EECEF4EB037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EAD7D7-202D-4CB0-8E5A-85B1DD98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CD6EF-1F16-4A38-BA93-0A06EA47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5C00-935D-4D9C-AECD-495AD9E217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97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AFB57-06E3-4EB3-B927-8933F2D7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7B2F-A14A-4B83-B050-A9704F0C0314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7CFFE-2B4E-4304-9BE4-104C2945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710C56-9D8B-4DF2-876D-DD1111CB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9E45-CF4D-4424-B3CD-5359E99008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6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C073B0-0ACF-4219-94AF-AB853BAB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C672-E780-44CC-B211-83AD8B4D4687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10818-6C6C-4FC6-85A4-B67843E0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A17E1-B357-493C-BF4B-4D6B542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591-E11F-4C4D-A2D2-14BC2EFD33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11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0AE36D9-6C86-43D7-9E88-E95EC39A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D34A-8548-440F-80DB-F69B0C8F7C7B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4AF93FA-1244-436E-A0B8-53F3147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2A28C2D-5FBF-484D-8FFB-8D29303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46E-2511-4BEE-A4F5-8990E3B26A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6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12D3C62-7E99-4700-B59B-AAD9E6FE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9242-11DE-42D3-B2B7-03C88CDFB48E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6E8BAA8-66E7-4729-9630-B688941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99B6718-ED5A-4737-B1FC-D9CE78DE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437E-BDDC-461E-941B-56B68CE649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6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04876E42-4040-4B5F-9181-13574F7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ED71-E942-45B0-A66E-981CCDE950EB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AF219C92-A933-4DD6-8FFA-98575CAA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8CB677D-01AF-4281-9611-FCA4A35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15D5-1A04-41F1-B600-B868FE8D88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7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3999070-9664-4D35-B883-E474F307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17D5-B610-4FB3-9645-478C755B12FB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6165000-81DE-46F8-AF4A-EEE78785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616CE41-6FBD-4DD9-B211-7812069A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EF55-CB76-4EE6-8768-49F5172E2D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5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808D670-FFBD-4619-AC7B-3611F85A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C20-41E8-4380-8952-9FACE5D8571D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F72ADC2-F8DA-4DF8-B346-D1978EF6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7A358AB-E41B-4469-AE0E-87BCFFCF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037C-C360-4783-98FA-E366631092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34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28F589-7B38-48A9-B373-22AA0B16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E1D-6C1B-40A2-A768-05193CF4DC73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A39D4CC-ED87-4F6B-B490-631529F7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CCCC22-B682-4D6B-8DEF-7F7C2FE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4DA8-98B1-4177-A251-066AE2C0E0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9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8B01470-A71C-4265-AADA-A5516CB656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82DE3C9-7333-4302-A032-5FB0AEF9A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F736B-5E40-48FF-990C-9A5974B2A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B2EAF-8066-4132-AF79-33E9D0E25F80}" type="datetimeFigureOut">
              <a:rPr lang="pt-BR"/>
              <a:pPr>
                <a:defRPr/>
              </a:pPr>
              <a:t>26/09/2022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54853-5410-4E62-8C0B-54E6EA55D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AF8356-C218-4BDA-B111-97F12924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68D3AE-C727-4D37-A41B-8A512C2351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>
            <a:extLst>
              <a:ext uri="{FF2B5EF4-FFF2-40B4-BE49-F238E27FC236}">
                <a16:creationId xmlns:a16="http://schemas.microsoft.com/office/drawing/2014/main" id="{F08DB523-EDD9-7AF3-964A-D602AD129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" y="-93281"/>
            <a:ext cx="32391859" cy="43205400"/>
          </a:xfrm>
          <a:prstGeom prst="rect">
            <a:avLst/>
          </a:prstGeom>
        </p:spPr>
      </p:pic>
      <p:sp>
        <p:nvSpPr>
          <p:cNvPr id="3076" name="CaixaDeTexto 42">
            <a:extLst>
              <a:ext uri="{FF2B5EF4-FFF2-40B4-BE49-F238E27FC236}">
                <a16:creationId xmlns:a16="http://schemas.microsoft.com/office/drawing/2014/main" id="{D9B24E3F-FE47-4261-A67D-01495F70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950" y="34878963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  <a:latin typeface="Arial" panose="020B0604020202020204" pitchFamily="34" charset="0"/>
              </a:rPr>
              <a:t>Manipulação</a:t>
            </a:r>
          </a:p>
        </p:txBody>
      </p:sp>
      <p:sp>
        <p:nvSpPr>
          <p:cNvPr id="3077" name="Rectangle 778">
            <a:extLst>
              <a:ext uri="{FF2B5EF4-FFF2-40B4-BE49-F238E27FC236}">
                <a16:creationId xmlns:a16="http://schemas.microsoft.com/office/drawing/2014/main" id="{F26DAF01-DEEE-446C-B614-77EEF9A0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7725" y="20445413"/>
            <a:ext cx="41783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0868" tIns="110434" rIns="220868" bIns="110434">
            <a:spAutoFit/>
          </a:bodyPr>
          <a:lstStyle>
            <a:lvl1pPr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ova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(36 x 7 x 6 mm)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CaixaDeTexto 13">
            <a:extLst>
              <a:ext uri="{FF2B5EF4-FFF2-40B4-BE49-F238E27FC236}">
                <a16:creationId xmlns:a16="http://schemas.microsoft.com/office/drawing/2014/main" id="{917CC119-CB88-4FF9-BDD7-3A4819CB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0027563"/>
            <a:ext cx="149780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 eaLnBrk="1" hangingPunct="1">
              <a:lnSpc>
                <a:spcPts val="6000"/>
              </a:lnSpc>
              <a:spcBef>
                <a:spcPct val="0"/>
              </a:spcBef>
            </a:pPr>
            <a:endParaRPr lang="pt-BR" altLang="pt-BR" sz="4000" b="1">
              <a:latin typeface="Arial" panose="020B0604020202020204" pitchFamily="34" charset="0"/>
            </a:endParaRPr>
          </a:p>
        </p:txBody>
      </p:sp>
      <p:sp>
        <p:nvSpPr>
          <p:cNvPr id="3086" name="CaixaDeTexto 47">
            <a:extLst>
              <a:ext uri="{FF2B5EF4-FFF2-40B4-BE49-F238E27FC236}">
                <a16:creationId xmlns:a16="http://schemas.microsoft.com/office/drawing/2014/main" id="{2954BF31-BE7D-4D2B-9533-F5567023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5588" y="5599113"/>
            <a:ext cx="548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E-mail 1º autor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81DE1308-6552-4C4E-BB68-9C5C7D33E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9375" y="73025"/>
            <a:ext cx="24534813" cy="6334125"/>
          </a:xfrm>
        </p:spPr>
        <p:txBody>
          <a:bodyPr rtlCol="0">
            <a:normAutofit fontScale="90000"/>
          </a:bodyPr>
          <a:lstStyle/>
          <a:p>
            <a:pPr defTabSz="4320540" eaLnBrk="1" fontAlgn="auto" hangingPunct="1">
              <a:spcAft>
                <a:spcPts val="0"/>
              </a:spcAft>
              <a:defRPr/>
            </a:pPr>
            <a:r>
              <a:rPr lang="pt-BR" sz="6900" dirty="0">
                <a:latin typeface="Arial Black" pitchFamily="34" charset="0"/>
              </a:rPr>
              <a:t>   </a:t>
            </a:r>
            <a:br>
              <a:rPr lang="pt-BR" sz="6900" dirty="0">
                <a:latin typeface="Arial Black" pitchFamily="34" charset="0"/>
              </a:rPr>
            </a:br>
            <a:br>
              <a:rPr lang="pt-BR" sz="6900" dirty="0">
                <a:latin typeface="Arial Black" pitchFamily="34" charset="0"/>
              </a:rPr>
            </a:br>
            <a:r>
              <a:rPr lang="pt-BR" sz="6700" dirty="0">
                <a:latin typeface="Arial Black" pitchFamily="34" charset="0"/>
              </a:rPr>
              <a:t>TITULO (120 caracteres)</a:t>
            </a:r>
            <a:br>
              <a:rPr lang="pt-BR" sz="7100" dirty="0">
                <a:latin typeface="Arial Black" pitchFamily="34" charset="0"/>
              </a:rPr>
            </a:br>
            <a:br>
              <a:rPr lang="pt-BR" sz="4400" dirty="0">
                <a:latin typeface="Arial Black" pitchFamily="34" charset="0"/>
              </a:rPr>
            </a:br>
            <a:r>
              <a:rPr lang="pt-BR" sz="44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latin typeface="Arial Black" pitchFamily="34" charset="0"/>
              </a:rPr>
              <a:t>;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². </a:t>
            </a: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– Graduando da Faculdade de Odontologia do INAPÓS – Pouso Alegre, MG </a:t>
            </a:r>
            <a:b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– Professor(a) da Faculdade de Odontologia do INAPÓS – Pouso Alegre, MG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i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EFDCF55-D6F3-4A3A-8470-B45E64E72081}"/>
              </a:ext>
            </a:extLst>
          </p:cNvPr>
          <p:cNvSpPr txBox="1"/>
          <p:nvPr/>
        </p:nvSpPr>
        <p:spPr>
          <a:xfrm>
            <a:off x="16311247" y="13730341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METODOLOGIA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8D2D7D6F-75D7-45CE-881B-BCBAD19677F5}"/>
              </a:ext>
            </a:extLst>
          </p:cNvPr>
          <p:cNvSpPr txBox="1"/>
          <p:nvPr/>
        </p:nvSpPr>
        <p:spPr>
          <a:xfrm>
            <a:off x="263326" y="7849172"/>
            <a:ext cx="15768837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3" name="CaixaDeTexto 11">
            <a:extLst>
              <a:ext uri="{FF2B5EF4-FFF2-40B4-BE49-F238E27FC236}">
                <a16:creationId xmlns:a16="http://schemas.microsoft.com/office/drawing/2014/main" id="{E2E4D148-3475-464F-84AC-BC726035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42" y="22705328"/>
            <a:ext cx="14876811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40FB57C0-853C-4F41-A386-1E63AF5FB610}"/>
              </a:ext>
            </a:extLst>
          </p:cNvPr>
          <p:cNvSpPr txBox="1"/>
          <p:nvPr/>
        </p:nvSpPr>
        <p:spPr>
          <a:xfrm>
            <a:off x="393774" y="33541275"/>
            <a:ext cx="15841985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367BEC9B-28E5-460B-AC5D-0388B47C4839}"/>
              </a:ext>
            </a:extLst>
          </p:cNvPr>
          <p:cNvSpPr txBox="1"/>
          <p:nvPr/>
        </p:nvSpPr>
        <p:spPr>
          <a:xfrm>
            <a:off x="16562065" y="31611812"/>
            <a:ext cx="15841985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 BIBLIOGRÁFICAS</a:t>
            </a:r>
          </a:p>
        </p:txBody>
      </p:sp>
      <p:sp>
        <p:nvSpPr>
          <p:cNvPr id="88" name="CaixaDeTexto 11">
            <a:extLst>
              <a:ext uri="{FF2B5EF4-FFF2-40B4-BE49-F238E27FC236}">
                <a16:creationId xmlns:a16="http://schemas.microsoft.com/office/drawing/2014/main" id="{3F661680-AE27-4656-9623-BF215048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4105" y="14527461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5" name="CaixaDeTexto 11">
            <a:extLst>
              <a:ext uri="{FF2B5EF4-FFF2-40B4-BE49-F238E27FC236}">
                <a16:creationId xmlns:a16="http://schemas.microsoft.com/office/drawing/2014/main" id="{CDBD129D-AFB9-4AE4-8A9A-A034C9653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2388" y="32481838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40" name="CaixaDeTexto 11">
            <a:extLst>
              <a:ext uri="{FF2B5EF4-FFF2-40B4-BE49-F238E27FC236}">
                <a16:creationId xmlns:a16="http://schemas.microsoft.com/office/drawing/2014/main" id="{37AA7B1F-D86B-4127-9398-137EBD0C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7" y="34350324"/>
            <a:ext cx="15463838" cy="210899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DC88CC3-D9DC-4A9A-ACA3-89C387BD60A6}"/>
              </a:ext>
            </a:extLst>
          </p:cNvPr>
          <p:cNvSpPr txBox="1"/>
          <p:nvPr/>
        </p:nvSpPr>
        <p:spPr>
          <a:xfrm>
            <a:off x="-1463" y="22154247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31" name="CaixaDeTexto 11">
            <a:extLst>
              <a:ext uri="{FF2B5EF4-FFF2-40B4-BE49-F238E27FC236}">
                <a16:creationId xmlns:a16="http://schemas.microsoft.com/office/drawing/2014/main" id="{FF0335CD-63A2-4F7A-A563-6F9499B5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8569252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84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     TITULO (120 caracteres)  SOBRENOME, INICIAIS¹; SOBRENOME, INICIAIS¹; SOBRENOME, INICIAIS¹;  SOBRENOME, INICIAIS².   1 – Graduando da Faculdade de Odontologia do INAPÓS – Pouso Alegre, MG  2 – Professor(a) da Faculdade de Odontologia do INAPÓS – Pouso Alegre, MG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Incorporação de agentes antifúngicos em um condicionador  de tecido: efeito sobre a rugosidade superficial BUENO MG*,  Faculdade de Odontologia de Bauru Universidade de São Paulo</dc:title>
  <dc:creator>Mírian Galvão Bueno</dc:creator>
  <cp:lastModifiedBy>Secretaria01</cp:lastModifiedBy>
  <cp:revision>90</cp:revision>
  <dcterms:created xsi:type="dcterms:W3CDTF">2011-08-18T00:45:41Z</dcterms:created>
  <dcterms:modified xsi:type="dcterms:W3CDTF">2022-09-26T11:14:14Z</dcterms:modified>
</cp:coreProperties>
</file>