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E1EE5"/>
    <a:srgbClr val="339966"/>
    <a:srgbClr val="2F8D5E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419" autoAdjust="0"/>
  </p:normalViewPr>
  <p:slideViewPr>
    <p:cSldViewPr>
      <p:cViewPr>
        <p:scale>
          <a:sx n="200" d="100"/>
          <a:sy n="200" d="100"/>
        </p:scale>
        <p:origin x="-6042" y="-44196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B62F57FB-A0AE-479F-8566-D39F853B9A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FE6D46C-E379-4FC6-B572-0E4D7FFDAC4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A4583-8E49-4D26-AA56-D29C066597B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FCD0CCCB-1CC0-4155-888E-B679E0D822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5A1971C-9AC6-4273-AD54-2386C1B04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E18518-2B6F-4823-8567-8DFEBBFCB0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92D1D-3E67-4686-8AB6-7C4A4463D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1CF6D5-2DCF-4CCA-8FB7-94BD0D0A64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>
            <a:extLst>
              <a:ext uri="{FF2B5EF4-FFF2-40B4-BE49-F238E27FC236}">
                <a16:creationId xmlns:a16="http://schemas.microsoft.com/office/drawing/2014/main" id="{B0AF91E9-EE12-4160-B684-1BC51AFC2C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>
            <a:extLst>
              <a:ext uri="{FF2B5EF4-FFF2-40B4-BE49-F238E27FC236}">
                <a16:creationId xmlns:a16="http://schemas.microsoft.com/office/drawing/2014/main" id="{EC7AA704-25DC-47ED-8B35-FDD8E0A1B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dirty="0"/>
          </a:p>
        </p:txBody>
      </p:sp>
      <p:sp>
        <p:nvSpPr>
          <p:cNvPr id="4100" name="Espaço Reservado para Número de Slide 3">
            <a:extLst>
              <a:ext uri="{FF2B5EF4-FFF2-40B4-BE49-F238E27FC236}">
                <a16:creationId xmlns:a16="http://schemas.microsoft.com/office/drawing/2014/main" id="{B4817A3F-F1DA-4AF8-9E2B-848A0BF3D3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469857-0BBC-4D49-8AC4-C62E2BCCE9A6}" type="slidenum">
              <a:rPr lang="pt-BR" altLang="pt-B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18F09C-DDF8-4C62-8132-A9D25DC77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93A65-A7B9-44A9-B448-CF76F7B6BDBF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91609-4DF2-4D5A-AEFD-A0D8C3D2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022C8-7B70-4E1A-B39E-A6132811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77672-F6E3-4E74-95FD-E36E9CA31F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636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A2691E-C563-4AAA-BFE3-A48781C7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40F4-C29D-49F6-8B14-D9C082DA58C6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6C14F0-7E09-464D-AAA8-D13FCCB4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46A90C-6400-41E7-8C1D-CE0D5719A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7DFD-1FC8-454A-A6B4-786108E4F8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162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4DBF90-5C59-42FD-9F39-A2EAD389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DCD1B-1512-4520-8955-6EECEF4EB03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EAD7D7-202D-4CB0-8E5A-85B1DD98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CD6EF-1F16-4A38-BA93-0A06EA47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5C00-935D-4D9C-AECD-495AD9E217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97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AFB57-06E3-4EB3-B927-8933F2D73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7B2F-A14A-4B83-B050-A9704F0C0314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77CFFE-2B4E-4304-9BE4-104C294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710C56-9D8B-4DF2-876D-DD1111CB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9E45-CF4D-4424-B3CD-5359E990082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66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C073B0-0ACF-4219-94AF-AB853BAB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4C672-E780-44CC-B211-83AD8B4D4687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0818-6C6C-4FC6-85A4-B67843E0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3A17E1-B357-493C-BF4B-4D6B5426A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0591-E11F-4C4D-A2D2-14BC2EFD33D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112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20AE36D9-6C86-43D7-9E88-E95EC39A8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D34A-8548-440F-80DB-F69B0C8F7C7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A4AF93FA-1244-436E-A0B8-53F31476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62A28C2D-5FBF-484D-8FFB-8D29303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46E-2511-4BEE-A4F5-8990E3B26A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065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712D3C62-7E99-4700-B59B-AAD9E6F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D9242-11DE-42D3-B2B7-03C88CDFB48E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46E8BAA8-66E7-4729-9630-B688941F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799B6718-ED5A-4737-B1FC-D9CE78DE8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437E-BDDC-461E-941B-56B68CE649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6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04876E42-4040-4B5F-9181-13574F7E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ED71-E942-45B0-A66E-981CCDE950E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AF219C92-A933-4DD6-8FFA-98575CAAF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58CB677D-01AF-4281-9611-FCA4A35B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15D5-1A04-41F1-B600-B868FE8D88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77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A3999070-9664-4D35-B883-E474F307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17D5-B610-4FB3-9645-478C755B12FB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56165000-81DE-46F8-AF4A-EEE78785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2616CE41-6FBD-4DD9-B211-7812069A1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DEF55-CB76-4EE6-8768-49F5172E2D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055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808D670-FFBD-4619-AC7B-3611F85A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C20-41E8-4380-8952-9FACE5D8571D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0F72ADC2-F8DA-4DF8-B346-D1978EF62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97A358AB-E41B-4469-AE0E-87BCFFCF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8037C-C360-4783-98FA-E366631092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347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828F589-7B38-48A9-B373-22AA0B16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5E1D-6C1B-40A2-A768-05193CF4DC73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FA39D4CC-ED87-4F6B-B490-631529F7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40CCCC22-B682-4D6B-8DEF-7F7C2FE4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4DA8-98B1-4177-A251-066AE2C0E03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993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28B01470-A71C-4265-AADA-A5516CB6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482DE3C9-7333-4302-A032-5FB0AEF9AE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F736B-5E40-48FF-990C-9A5974B2A7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B2EAF-8066-4132-AF79-33E9D0E25F80}" type="datetimeFigureOut">
              <a:rPr lang="pt-BR"/>
              <a:pPr>
                <a:defRPr/>
              </a:pPr>
              <a:t>22/09/2023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754853-5410-4E62-8C0B-54E6EA55D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AF8356-C218-4BDA-B111-97F129240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668D3AE-C727-4D37-A41B-8A512C23519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154A0FB7-8385-62C4-9524-E89F3CE63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16" y="-56515"/>
            <a:ext cx="32418966" cy="6636624"/>
          </a:xfrm>
          <a:prstGeom prst="rect">
            <a:avLst/>
          </a:prstGeom>
        </p:spPr>
      </p:pic>
      <p:sp>
        <p:nvSpPr>
          <p:cNvPr id="3076" name="CaixaDeTexto 42">
            <a:extLst>
              <a:ext uri="{FF2B5EF4-FFF2-40B4-BE49-F238E27FC236}">
                <a16:creationId xmlns:a16="http://schemas.microsoft.com/office/drawing/2014/main" id="{D9B24E3F-FE47-4261-A67D-01495F706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3950" y="34878963"/>
            <a:ext cx="3671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>
                <a:solidFill>
                  <a:schemeClr val="bg1"/>
                </a:solidFill>
                <a:latin typeface="Arial" panose="020B0604020202020204" pitchFamily="34" charset="0"/>
              </a:rPr>
              <a:t>Manipulação</a:t>
            </a:r>
          </a:p>
        </p:txBody>
      </p:sp>
      <p:sp>
        <p:nvSpPr>
          <p:cNvPr id="3077" name="Rectangle 778">
            <a:extLst>
              <a:ext uri="{FF2B5EF4-FFF2-40B4-BE49-F238E27FC236}">
                <a16:creationId xmlns:a16="http://schemas.microsoft.com/office/drawing/2014/main" id="{F26DAF01-DEEE-446C-B614-77EEF9A0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7725" y="20445413"/>
            <a:ext cx="41783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0868" tIns="110434" rIns="220868" bIns="110434">
            <a:spAutoFit/>
          </a:bodyPr>
          <a:lstStyle>
            <a:lvl1pPr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ova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pt-BR" sz="3600" b="1" dirty="0">
                <a:solidFill>
                  <a:schemeClr val="bg1"/>
                </a:solidFill>
                <a:latin typeface="Arial" panose="020B0604020202020204" pitchFamily="34" charset="0"/>
              </a:rPr>
              <a:t>(36 x 7 x 6 mm)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pt-BR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083" name="CaixaDeTexto 13">
            <a:extLst>
              <a:ext uri="{FF2B5EF4-FFF2-40B4-BE49-F238E27FC236}">
                <a16:creationId xmlns:a16="http://schemas.microsoft.com/office/drawing/2014/main" id="{917CC119-CB88-4FF9-BDD7-3A4819CBC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0027563"/>
            <a:ext cx="14978062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t-BR" altLang="pt-BR" sz="3600" b="1">
              <a:latin typeface="Arial" panose="020B0604020202020204" pitchFamily="34" charset="0"/>
            </a:endParaRPr>
          </a:p>
          <a:p>
            <a:pPr algn="just" eaLnBrk="1" hangingPunct="1">
              <a:lnSpc>
                <a:spcPts val="6000"/>
              </a:lnSpc>
              <a:spcBef>
                <a:spcPct val="0"/>
              </a:spcBef>
            </a:pPr>
            <a:endParaRPr lang="pt-BR" altLang="pt-BR" sz="4000" b="1">
              <a:latin typeface="Arial" panose="020B0604020202020204" pitchFamily="34" charset="0"/>
            </a:endParaRPr>
          </a:p>
        </p:txBody>
      </p:sp>
      <p:sp>
        <p:nvSpPr>
          <p:cNvPr id="3086" name="CaixaDeTexto 47">
            <a:extLst>
              <a:ext uri="{FF2B5EF4-FFF2-40B4-BE49-F238E27FC236}">
                <a16:creationId xmlns:a16="http://schemas.microsoft.com/office/drawing/2014/main" id="{2954BF31-BE7D-4D2B-9533-F5567023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5588" y="5599113"/>
            <a:ext cx="5481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  <a:latin typeface="Arial" panose="020B0604020202020204" pitchFamily="34" charset="0"/>
              </a:rPr>
              <a:t>E-mail 1º autor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81DE1308-6552-4C4E-BB68-9C5C7D33E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9375" y="73025"/>
            <a:ext cx="24534813" cy="6334125"/>
          </a:xfrm>
        </p:spPr>
        <p:txBody>
          <a:bodyPr rtlCol="0">
            <a:normAutofit fontScale="90000"/>
          </a:bodyPr>
          <a:lstStyle/>
          <a:p>
            <a:pPr defTabSz="4320540" eaLnBrk="1" fontAlgn="auto" hangingPunct="1">
              <a:spcAft>
                <a:spcPts val="0"/>
              </a:spcAft>
              <a:defRPr/>
            </a:pPr>
            <a:r>
              <a:rPr lang="pt-BR" sz="6900" dirty="0">
                <a:latin typeface="Arial Black" pitchFamily="34" charset="0"/>
              </a:rPr>
              <a:t>   </a:t>
            </a:r>
            <a:br>
              <a:rPr lang="pt-BR" sz="6900" dirty="0">
                <a:latin typeface="Arial Black" pitchFamily="34" charset="0"/>
              </a:rPr>
            </a:br>
            <a:br>
              <a:rPr lang="pt-BR" sz="6900" dirty="0">
                <a:latin typeface="Arial Black" pitchFamily="34" charset="0"/>
              </a:rPr>
            </a:br>
            <a:r>
              <a:rPr lang="pt-BR" sz="6700" dirty="0">
                <a:latin typeface="Arial Black" pitchFamily="34" charset="0"/>
              </a:rPr>
              <a:t>TÍTULO (120 caracteres)</a:t>
            </a:r>
            <a:br>
              <a:rPr lang="pt-BR" sz="7100" dirty="0">
                <a:latin typeface="Arial Black" pitchFamily="34" charset="0"/>
              </a:rPr>
            </a:br>
            <a:br>
              <a:rPr lang="pt-BR" sz="4400" dirty="0">
                <a:latin typeface="Arial Black" pitchFamily="34" charset="0"/>
              </a:rPr>
            </a:br>
            <a:r>
              <a:rPr lang="pt-BR" sz="4400" dirty="0">
                <a:latin typeface="Arial Black" pitchFamily="34" charset="0"/>
              </a:rPr>
              <a:t>SOBRENOME, INICIAIS</a:t>
            </a:r>
            <a:r>
              <a:rPr lang="pt-BR" sz="4000" dirty="0">
                <a:latin typeface="Arial Black" pitchFamily="34" charset="0"/>
              </a:rPr>
              <a:t>¹; SOBRENOME, INICIAIS</a:t>
            </a:r>
            <a:r>
              <a:rPr lang="pt-BR" sz="3600" dirty="0">
                <a:latin typeface="Arial Black" pitchFamily="34" charset="0"/>
              </a:rPr>
              <a:t>¹</a:t>
            </a:r>
            <a:r>
              <a:rPr lang="pt-BR" sz="4000" dirty="0">
                <a:latin typeface="Arial Black" pitchFamily="34" charset="0"/>
              </a:rPr>
              <a:t>; SOBRENOME, INICIAIS</a:t>
            </a:r>
            <a:r>
              <a:rPr lang="pt-BR" sz="3600" dirty="0">
                <a:latin typeface="Arial Black" pitchFamily="34" charset="0"/>
              </a:rPr>
              <a:t>¹</a:t>
            </a:r>
            <a:r>
              <a:rPr lang="pt-BR" sz="4000" dirty="0">
                <a:latin typeface="Arial Black" pitchFamily="34" charset="0"/>
              </a:rPr>
              <a:t>; </a:t>
            </a:r>
            <a:br>
              <a:rPr lang="pt-BR" sz="4000" dirty="0">
                <a:latin typeface="Arial Black" pitchFamily="34" charset="0"/>
              </a:rPr>
            </a:br>
            <a:r>
              <a:rPr lang="pt-BR" sz="4000" dirty="0">
                <a:latin typeface="Arial Black" pitchFamily="34" charset="0"/>
              </a:rPr>
              <a:t>SOBRENOME, INICIAIS². </a:t>
            </a: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3E1EE5"/>
                </a:solidFill>
                <a:latin typeface="Arial Black" pitchFamily="34" charset="0"/>
              </a:rPr>
              <a:t>1 – Graduando da Faculdade de Medicina e Odontologia do INAPÓS – Pouso Alegre / MG </a:t>
            </a:r>
            <a:br>
              <a:rPr lang="pt-BR" sz="3600" dirty="0">
                <a:solidFill>
                  <a:srgbClr val="3E1E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3600" dirty="0">
                <a:solidFill>
                  <a:srgbClr val="3E1EE5"/>
                </a:solidFill>
                <a:latin typeface="Arial Black" pitchFamily="34" charset="0"/>
              </a:rPr>
              <a:t>2 – Professor(a) da Faculdade de Medicina Odontologia do INAPÓS – Pouso Alegre / MG</a:t>
            </a:r>
            <a:br>
              <a:rPr lang="pt-BR" sz="4000" dirty="0">
                <a:solidFill>
                  <a:srgbClr val="3E1EE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br>
              <a:rPr lang="pt-BR" sz="3600" dirty="0">
                <a:solidFill>
                  <a:srgbClr val="3E1EE5"/>
                </a:solidFill>
                <a:latin typeface="Arial" pitchFamily="34" charset="0"/>
                <a:cs typeface="Arial" pitchFamily="34" charset="0"/>
              </a:rPr>
            </a:br>
            <a:br>
              <a:rPr lang="pt-BR" sz="3600" dirty="0">
                <a:latin typeface="Arial" pitchFamily="34" charset="0"/>
                <a:cs typeface="Arial" pitchFamily="34" charset="0"/>
              </a:rPr>
            </a:br>
            <a:endParaRPr lang="pt-BR" sz="3600" i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id="{0EFDCF55-D6F3-4A3A-8470-B45E64E72081}"/>
              </a:ext>
            </a:extLst>
          </p:cNvPr>
          <p:cNvSpPr txBox="1"/>
          <p:nvPr/>
        </p:nvSpPr>
        <p:spPr>
          <a:xfrm>
            <a:off x="16388653" y="13730341"/>
            <a:ext cx="15511116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OBJETIVO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id="{8D2D7D6F-75D7-45CE-881B-BCBAD19677F5}"/>
              </a:ext>
            </a:extLst>
          </p:cNvPr>
          <p:cNvSpPr txBox="1"/>
          <p:nvPr/>
        </p:nvSpPr>
        <p:spPr>
          <a:xfrm>
            <a:off x="263326" y="7849172"/>
            <a:ext cx="15768837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3" name="CaixaDeTexto 11">
            <a:extLst>
              <a:ext uri="{FF2B5EF4-FFF2-40B4-BE49-F238E27FC236}">
                <a16:creationId xmlns:a16="http://schemas.microsoft.com/office/drawing/2014/main" id="{E2E4D148-3475-464F-84AC-BC726035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152" y="21136172"/>
            <a:ext cx="14876811" cy="2439986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id="{367BEC9B-28E5-460B-AC5D-0388B47C4839}"/>
              </a:ext>
            </a:extLst>
          </p:cNvPr>
          <p:cNvSpPr txBox="1"/>
          <p:nvPr/>
        </p:nvSpPr>
        <p:spPr>
          <a:xfrm>
            <a:off x="16562065" y="26944291"/>
            <a:ext cx="15841985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</a:p>
        </p:txBody>
      </p:sp>
      <p:sp>
        <p:nvSpPr>
          <p:cNvPr id="88" name="CaixaDeTexto 11">
            <a:extLst>
              <a:ext uri="{FF2B5EF4-FFF2-40B4-BE49-F238E27FC236}">
                <a16:creationId xmlns:a16="http://schemas.microsoft.com/office/drawing/2014/main" id="{3F661680-AE27-4656-9623-BF215048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4105" y="14527461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5" name="CaixaDeTexto 11">
            <a:extLst>
              <a:ext uri="{FF2B5EF4-FFF2-40B4-BE49-F238E27FC236}">
                <a16:creationId xmlns:a16="http://schemas.microsoft.com/office/drawing/2014/main" id="{CDBD129D-AFB9-4AE4-8A9A-A034C965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2388" y="27814317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0DC88CC3-D9DC-4A9A-ACA3-89C387BD60A6}"/>
              </a:ext>
            </a:extLst>
          </p:cNvPr>
          <p:cNvSpPr txBox="1"/>
          <p:nvPr/>
        </p:nvSpPr>
        <p:spPr>
          <a:xfrm>
            <a:off x="521047" y="20378564"/>
            <a:ext cx="15511116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/>
                </a:solidFill>
              </a:rPr>
              <a:t>DESENVOLVIMENTO</a:t>
            </a:r>
          </a:p>
        </p:txBody>
      </p:sp>
      <p:sp>
        <p:nvSpPr>
          <p:cNvPr id="31" name="CaixaDeTexto 11">
            <a:extLst>
              <a:ext uri="{FF2B5EF4-FFF2-40B4-BE49-F238E27FC236}">
                <a16:creationId xmlns:a16="http://schemas.microsoft.com/office/drawing/2014/main" id="{FF0335CD-63A2-4F7A-A563-6F9499B5E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763" y="8569252"/>
            <a:ext cx="1526540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D7F5015-90DD-FAAC-99EF-2B34BDF0D80B}"/>
              </a:ext>
            </a:extLst>
          </p:cNvPr>
          <p:cNvSpPr/>
          <p:nvPr/>
        </p:nvSpPr>
        <p:spPr>
          <a:xfrm>
            <a:off x="28155353" y="1296444"/>
            <a:ext cx="3168352" cy="3956594"/>
          </a:xfrm>
          <a:prstGeom prst="rect">
            <a:avLst/>
          </a:prstGeom>
          <a:solidFill>
            <a:srgbClr val="3E1EE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F770573-AEFC-3B39-F376-4E79119801FE}"/>
              </a:ext>
            </a:extLst>
          </p:cNvPr>
          <p:cNvSpPr txBox="1"/>
          <p:nvPr/>
        </p:nvSpPr>
        <p:spPr>
          <a:xfrm rot="5400000">
            <a:off x="-18001907" y="24556938"/>
            <a:ext cx="36625291" cy="671633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F95152-02C8-4B5F-45B2-48C181DAC72A}"/>
              </a:ext>
            </a:extLst>
          </p:cNvPr>
          <p:cNvSpPr txBox="1"/>
          <p:nvPr/>
        </p:nvSpPr>
        <p:spPr>
          <a:xfrm rot="5400000">
            <a:off x="13755362" y="24423817"/>
            <a:ext cx="36625291" cy="671633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44837F3-66B5-B338-2C2D-99D1AB0B9D5C}"/>
              </a:ext>
            </a:extLst>
          </p:cNvPr>
          <p:cNvSpPr txBox="1"/>
          <p:nvPr/>
        </p:nvSpPr>
        <p:spPr>
          <a:xfrm>
            <a:off x="50814" y="42594534"/>
            <a:ext cx="32342848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E7F0D17-E01E-A293-D0CB-7FB1CF979B7B}"/>
              </a:ext>
            </a:extLst>
          </p:cNvPr>
          <p:cNvSpPr txBox="1"/>
          <p:nvPr/>
        </p:nvSpPr>
        <p:spPr>
          <a:xfrm>
            <a:off x="72233" y="37365648"/>
            <a:ext cx="15498665" cy="646331"/>
          </a:xfrm>
          <a:prstGeom prst="rect">
            <a:avLst/>
          </a:prstGeom>
          <a:solidFill>
            <a:srgbClr val="3E1EE5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 defTabSz="432054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</a:p>
        </p:txBody>
      </p:sp>
      <p:sp>
        <p:nvSpPr>
          <p:cNvPr id="11" name="CaixaDeTexto 11">
            <a:extLst>
              <a:ext uri="{FF2B5EF4-FFF2-40B4-BE49-F238E27FC236}">
                <a16:creationId xmlns:a16="http://schemas.microsoft.com/office/drawing/2014/main" id="{6E721AD6-690C-74A8-113C-67732D7AF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780" y="38187216"/>
            <a:ext cx="14936570" cy="9017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indent="4572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defRPr/>
            </a:pPr>
            <a:endParaRPr lang="pt-BR" altLang="pt-BR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86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do Office</vt:lpstr>
      <vt:lpstr>     TÍTULO (120 caracteres)  SOBRENOME, INICIAIS¹; SOBRENOME, INICIAIS¹; SOBRENOME, INICIAIS¹;  SOBRENOME, INICIAIS².   1 – Graduando da Faculdade de Medicina e Odontologia do INAPÓS – Pouso Alegre / MG  2 – Professor(a) da Faculdade de Medicina Odontologia do INAPÓS – Pouso Alegre / MG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Incorporação de agentes antifúngicos em um condicionador  de tecido: efeito sobre a rugosidade superficial BUENO MG*,  Faculdade de Odontologia de Bauru Universidade de São Paulo</dc:title>
  <dc:creator>Mírian Galvão Bueno</dc:creator>
  <cp:lastModifiedBy>Secretaria01</cp:lastModifiedBy>
  <cp:revision>96</cp:revision>
  <dcterms:created xsi:type="dcterms:W3CDTF">2011-08-18T00:45:41Z</dcterms:created>
  <dcterms:modified xsi:type="dcterms:W3CDTF">2023-09-22T15:56:11Z</dcterms:modified>
</cp:coreProperties>
</file>